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2C295-BAB6-43AF-AD46-6E6097F52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5E1168-CB93-451E-83CB-75D1A4193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5AC9FB-7B5B-44FE-A12A-2BAC0BCEE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2C5E0D-A890-4B7B-AFED-E49B1356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6D65B1-623F-4615-ABE4-91C88735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233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51179-E980-4F6E-8E8F-7E874A56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5D3384-0368-49DE-A0B2-23CC10DF0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50DFF4-4D67-4A96-A114-DCCA4797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4FB1D3-64F3-4B40-8C9E-2EC0023D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C139BA-E958-493C-80DF-CF90C70C1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95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D429EE-208F-4EE4-82FA-416C35277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17DDED-4CEB-44EA-9714-8FAA46EE1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EF535E-9968-40F6-8BF5-D6700F50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523D82-EA21-44A4-B1CC-FF95B717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7FB71-C274-4893-AC21-AE2E4B734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020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A0ABC-7DF7-4417-A847-7C8C242E6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DF3004-2DD6-4A02-8F99-A3AA3B9F3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06C909-8879-4B99-BFE8-3EAE067A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C5A876-897F-4D24-86FD-15ABCE6B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15C715-2DE5-4C20-B9A2-815BC5C0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14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5049F-B8DC-4EB6-BF0D-7C98E8CC2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19E4B6-8345-4CC3-BF7B-CC5D98EDC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3D7041-9C9F-45DC-831E-1136FB56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5F34DE-A674-4632-8C87-6312F60F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CA9283-0636-47D9-91B5-655831F44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450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D3898-28C7-4BA7-BBD9-B3FB2ED0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D6DF22-7457-4ADA-985C-407B9F162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7E6FB9-49C6-46B9-9764-CFD9342DD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8CCACF-E5EF-4ACD-9074-F8ED37C05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F73CBC-92F4-4DA3-BCDC-07E1A7EC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BF2AA0-4A45-4D95-B2EE-3BEEB515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173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CF692-B840-42A5-AD33-3AEAF78B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4303C4-B80D-421B-94DA-E113F0C23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38EA12-50A9-4807-8B9A-36C3B2D4E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6704EE-4701-465A-9DE6-5DE2BEECD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D35010-B886-4EE5-BDE9-37B42E820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781512-23B0-4A0E-96EE-FAF6DB11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C5038F-6EA8-4CD8-B569-B55C97F7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D2B92D8-2619-4338-92E5-AC9B0491B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65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478D5-F215-41F7-BD5A-B94369E1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04CBFB-0858-4E09-9D81-DD0506B8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49862C-E6E9-4F9A-B210-33F2A749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128E0E-80A2-49A1-AE2E-A5DBF8321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16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C0B5398-8072-411A-A247-A5D6FD95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2A1BB99-25A7-43CA-B6C3-2D263E83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6B199B-061C-47FE-9A0C-AE783521E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005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E48AC-E469-4101-B4D9-9C88BB07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E85A6A-2410-49C2-A6C3-A51F4B9DE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C3DEA4-A207-4B3A-AD27-27A157A48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44A53D-8C65-4DCD-AD53-E7C699328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22DC61-0F1B-4BC0-8B01-FB19D4D3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72452E-85AC-45FD-8364-123451F0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249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8874C1-EFFF-4E0E-ADD8-AB69E1BD3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330187-B90A-462B-B5C9-26DD44E21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C5DC80-F573-4387-A09B-560442257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E1455A-6D95-40D3-969A-ED136ADB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C6A30C-13CD-4020-948E-4082B2DB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664D5D-D91D-4A1B-930B-5F72439DC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3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549D5D-68AA-4216-A006-A7966070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B72F6D-2F42-47CC-9AC9-2867CF013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FD810A-B193-4990-9FD5-99B4750C2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87F4-53B0-45E4-81D4-FF30F2C8DE9F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82C86B-0B52-4881-911A-C81336A33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151452-18E0-44AA-A4E6-8B3FCE1EB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3E21-FB05-4136-8920-1A703AA809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43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6u4ClHufK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d1W2_WoA04I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9F928CC-F81C-41C8-99BC-FCA5110CB8DB}"/>
              </a:ext>
            </a:extLst>
          </p:cNvPr>
          <p:cNvSpPr txBox="1"/>
          <p:nvPr/>
        </p:nvSpPr>
        <p:spPr>
          <a:xfrm>
            <a:off x="887896" y="569843"/>
            <a:ext cx="4903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/>
              <a:t>CORPORACIÓN EDUCACIONAL  A&amp;G</a:t>
            </a:r>
            <a:endParaRPr lang="es-CL" sz="1200" dirty="0"/>
          </a:p>
          <a:p>
            <a:r>
              <a:rPr lang="es-CL" sz="1200" b="1" dirty="0"/>
              <a:t>Colegio El Prado</a:t>
            </a:r>
            <a:endParaRPr lang="es-CL" sz="1200" dirty="0"/>
          </a:p>
          <a:p>
            <a:r>
              <a:rPr lang="es-CL" sz="1200" dirty="0"/>
              <a:t>Cooperativa </a:t>
            </a:r>
            <a:r>
              <a:rPr lang="es-CL" sz="1200" dirty="0" err="1"/>
              <a:t>nº</a:t>
            </a:r>
            <a:r>
              <a:rPr lang="es-CL" sz="1200" dirty="0"/>
              <a:t> 7029 – Pudahuel</a:t>
            </a:r>
          </a:p>
          <a:p>
            <a:r>
              <a:rPr lang="es-CL" sz="1200" dirty="0"/>
              <a:t>Teléfonos: 227499500  -   227476072</a:t>
            </a:r>
          </a:p>
          <a:p>
            <a:r>
              <a:rPr lang="es-CL" sz="1200" b="1" dirty="0"/>
              <a:t>www.colegioelprado.cl</a:t>
            </a:r>
            <a:endParaRPr lang="es-CL" sz="1200" dirty="0"/>
          </a:p>
          <a:p>
            <a:r>
              <a:rPr lang="es-CL" sz="1200" b="1" dirty="0"/>
              <a:t>direccioncolegioelprado@gmail.com</a:t>
            </a:r>
            <a:endParaRPr lang="es-CL" sz="1200" dirty="0"/>
          </a:p>
          <a:p>
            <a:r>
              <a:rPr lang="es-CL" sz="1200" b="1" dirty="0"/>
              <a:t>RBD: 24790-1  </a:t>
            </a:r>
            <a:endParaRPr lang="es-CL" sz="1200" dirty="0"/>
          </a:p>
          <a:p>
            <a:r>
              <a:rPr lang="es-CL" sz="1200" b="1" dirty="0"/>
              <a:t>Profesor(a): Maite Cueto González   </a:t>
            </a:r>
            <a:endParaRPr lang="es-CL" sz="1200" dirty="0"/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2CD9426-FED8-4FDB-80CC-6BBF74EB93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246" y="536566"/>
            <a:ext cx="1641884" cy="18799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6CF1C04-8D31-4522-A846-CE3A5438A816}"/>
              </a:ext>
            </a:extLst>
          </p:cNvPr>
          <p:cNvSpPr txBox="1"/>
          <p:nvPr/>
        </p:nvSpPr>
        <p:spPr>
          <a:xfrm>
            <a:off x="1078173" y="3070746"/>
            <a:ext cx="101539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/>
              <a:t>Guía de trabajo Artes Visuales II medio</a:t>
            </a:r>
          </a:p>
          <a:p>
            <a:endParaRPr lang="es-CL" dirty="0"/>
          </a:p>
          <a:p>
            <a:r>
              <a:rPr lang="es-CL" dirty="0"/>
              <a:t>Estimadas/os estudiantes en la siguiente guía tendrán las instrucciones para realizar tu primer trabajo de artes visuales en casa, debes tener en cuenta que la fecha de entrega y evaluación será la primera clase volviendo de este periodo de cuarentena.</a:t>
            </a:r>
          </a:p>
          <a:p>
            <a:endParaRPr lang="es-CL" dirty="0"/>
          </a:p>
          <a:p>
            <a:r>
              <a:rPr lang="es-CL" dirty="0"/>
              <a:t>UNIDAD 1: Problemáticas juveniles y medios contemporáneos</a:t>
            </a:r>
          </a:p>
          <a:p>
            <a:r>
              <a:rPr lang="es-CL" dirty="0"/>
              <a:t>TEMA: Lenguaje Cinematográfico / Video</a:t>
            </a:r>
          </a:p>
          <a:p>
            <a:r>
              <a:rPr lang="es-CL" dirty="0"/>
              <a:t>OBJETIVOS: OA1 - OA3 –OA4</a:t>
            </a:r>
          </a:p>
          <a:p>
            <a:endParaRPr lang="es-CL" dirty="0"/>
          </a:p>
          <a:p>
            <a:endParaRPr lang="es-CL" b="1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362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7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47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834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52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15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511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3862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335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450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633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E3EE809-9151-4452-A446-F0FF7934750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97" y="5604669"/>
            <a:ext cx="558440" cy="60507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404D4DA-36AA-41D6-88AB-6F7645C274F8}"/>
              </a:ext>
            </a:extLst>
          </p:cNvPr>
          <p:cNvSpPr/>
          <p:nvPr/>
        </p:nvSpPr>
        <p:spPr>
          <a:xfrm>
            <a:off x="659642" y="224134"/>
            <a:ext cx="1087271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/>
              <a:t>Para desarrollar esta actividad necesitas:</a:t>
            </a:r>
          </a:p>
          <a:p>
            <a:endParaRPr lang="es-CL" dirty="0"/>
          </a:p>
          <a:p>
            <a:r>
              <a:rPr lang="es-CL" dirty="0"/>
              <a:t>+ Uno o varios dispositivos que cuente con internet, cámara de video y </a:t>
            </a:r>
            <a:r>
              <a:rPr lang="es-CL" dirty="0" err="1"/>
              <a:t>power</a:t>
            </a:r>
            <a:r>
              <a:rPr lang="es-CL" dirty="0"/>
              <a:t> </a:t>
            </a:r>
            <a:r>
              <a:rPr lang="es-CL" dirty="0" err="1"/>
              <a:t>point</a:t>
            </a:r>
            <a:r>
              <a:rPr lang="es-CL" dirty="0"/>
              <a:t>. Celular, computador, Tablet o cámara fotográfica.</a:t>
            </a:r>
          </a:p>
          <a:p>
            <a:r>
              <a:rPr lang="es-CL" dirty="0"/>
              <a:t>+ 1 pendrive</a:t>
            </a:r>
          </a:p>
          <a:p>
            <a:endParaRPr lang="es-CL" dirty="0"/>
          </a:p>
          <a:p>
            <a:r>
              <a:rPr lang="es-CL" b="1" dirty="0"/>
              <a:t>ACTIVIDAD:  </a:t>
            </a:r>
            <a:r>
              <a:rPr lang="es-CL" dirty="0"/>
              <a:t>Antes de comenzar, cámbiale el nombre a este archivo y guárdalo indicando tu nombre, apellidos y curso, luego sigue los pasos que están a continuación.</a:t>
            </a:r>
          </a:p>
          <a:p>
            <a:endParaRPr lang="es-CL" dirty="0"/>
          </a:p>
          <a:p>
            <a:r>
              <a:rPr lang="es-CL" dirty="0"/>
              <a:t>+ Ingresa a                      y ve los videos que están en los siguientes links</a:t>
            </a:r>
          </a:p>
          <a:p>
            <a:r>
              <a:rPr lang="es-CL" dirty="0">
                <a:hlinkClick r:id="rId3"/>
              </a:rPr>
              <a:t>https://www.youtube.com/watch?v=R6u4ClHufKE</a:t>
            </a:r>
            <a:r>
              <a:rPr lang="es-CL" dirty="0"/>
              <a:t> </a:t>
            </a:r>
          </a:p>
          <a:p>
            <a:r>
              <a:rPr lang="es-CL" dirty="0">
                <a:hlinkClick r:id="rId4"/>
              </a:rPr>
              <a:t>https://www.youtube.com/watch?v=d1W2_WoA04I</a:t>
            </a:r>
            <a:r>
              <a:rPr lang="es-CL" dirty="0"/>
              <a:t> (movimiento de cámara)</a:t>
            </a:r>
          </a:p>
          <a:p>
            <a:endParaRPr lang="es-CL" dirty="0"/>
          </a:p>
          <a:p>
            <a:r>
              <a:rPr lang="es-CL" dirty="0"/>
              <a:t>+ Registra  de manera escrita el nombre y la descripción  de cada uno de los puntos de vista, movimientos de cámara y angulaciones expuestas en los videos usando una diapositiva de este documento de </a:t>
            </a:r>
            <a:r>
              <a:rPr lang="es-CL" dirty="0" err="1"/>
              <a:t>power</a:t>
            </a:r>
            <a:r>
              <a:rPr lang="es-CL" dirty="0"/>
              <a:t> </a:t>
            </a:r>
            <a:r>
              <a:rPr lang="es-CL" dirty="0" err="1"/>
              <a:t>point</a:t>
            </a:r>
            <a:r>
              <a:rPr lang="es-CL" dirty="0"/>
              <a:t> para cada uno de los conceptos.</a:t>
            </a:r>
          </a:p>
          <a:p>
            <a:endParaRPr lang="es-CL" dirty="0"/>
          </a:p>
          <a:p>
            <a:r>
              <a:rPr lang="es-CL" dirty="0"/>
              <a:t>+ luego realiza micro videos caseros, que describan cada uno de los movimientos de cámara, puntos de vista y angulaciones. </a:t>
            </a:r>
          </a:p>
          <a:p>
            <a:r>
              <a:rPr lang="es-CL" dirty="0"/>
              <a:t>               </a:t>
            </a:r>
          </a:p>
          <a:p>
            <a:r>
              <a:rPr lang="es-CL" dirty="0"/>
              <a:t>              Puedes usar todos los recursos disponibles en tu casa para la realización de estos videos, incluyendo a tu familia</a:t>
            </a:r>
          </a:p>
          <a:p>
            <a:r>
              <a:rPr lang="es-CL" dirty="0"/>
              <a:t>       </a:t>
            </a:r>
          </a:p>
          <a:p>
            <a:r>
              <a:rPr lang="es-CL" dirty="0"/>
              <a:t> </a:t>
            </a:r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B83D4BC-79D6-420E-8FE4-5359A9FCE33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233" r="-19487" b="28183"/>
          <a:stretch/>
        </p:blipFill>
        <p:spPr>
          <a:xfrm>
            <a:off x="1819089" y="2729565"/>
            <a:ext cx="1087883" cy="31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03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205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483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851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174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8413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508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641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193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207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73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6C4BCBB-9B46-4029-BD3A-D7825347C0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30" y="1379919"/>
            <a:ext cx="531145" cy="626301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744F0CE-91DE-40AA-922B-7CFBEF845AE2}"/>
              </a:ext>
            </a:extLst>
          </p:cNvPr>
          <p:cNvSpPr/>
          <p:nvPr/>
        </p:nvSpPr>
        <p:spPr>
          <a:xfrm>
            <a:off x="659642" y="701806"/>
            <a:ext cx="108727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+ Cuando hayas terminado de filmar inserta en cada diapositiva el video que corresponda al nombre y descripción que registraste anteriormente  en este documento de </a:t>
            </a:r>
            <a:r>
              <a:rPr lang="es-CL" dirty="0" err="1"/>
              <a:t>power</a:t>
            </a:r>
            <a:r>
              <a:rPr lang="es-CL" dirty="0"/>
              <a:t> </a:t>
            </a:r>
            <a:r>
              <a:rPr lang="es-CL" dirty="0" err="1"/>
              <a:t>point</a:t>
            </a:r>
            <a:r>
              <a:rPr lang="es-CL" dirty="0"/>
              <a:t>.</a:t>
            </a:r>
          </a:p>
          <a:p>
            <a:endParaRPr lang="es-CL" dirty="0"/>
          </a:p>
          <a:p>
            <a:r>
              <a:rPr lang="es-CL" dirty="0"/>
              <a:t>             Las diapositivas están en blanco para que uses tu creatividad al máximo y diseñes con las tipografías y colores que desees.</a:t>
            </a:r>
          </a:p>
          <a:p>
            <a:endParaRPr lang="es-CL" dirty="0"/>
          </a:p>
          <a:p>
            <a:r>
              <a:rPr lang="es-CL" dirty="0"/>
              <a:t>+ Para terminar, envía tu trabajo completo al correo prof.maitecueto@gmail.com indicando en el asunto tu nombre, apellidos y curso. Además guárdalo en un pendrive y consérvalo hasta el retorno a clases (debes llevarlo al colegio la primera clase de arte) </a:t>
            </a:r>
          </a:p>
          <a:p>
            <a:endParaRPr lang="es-CL" dirty="0"/>
          </a:p>
          <a:p>
            <a:r>
              <a:rPr lang="es-CL" b="1" dirty="0"/>
              <a:t>RECOMENDACIONES </a:t>
            </a:r>
            <a:endParaRPr lang="es-CL" dirty="0"/>
          </a:p>
          <a:p>
            <a:r>
              <a:rPr lang="es-CL" dirty="0"/>
              <a:t>+  En caso de tener dudas puedes consultar vía correo electrónico a prof.maitecueto@gmail.com indicando tu          nombre y curso en el asunto.</a:t>
            </a:r>
          </a:p>
          <a:p>
            <a:r>
              <a:rPr lang="es-CL" dirty="0"/>
              <a:t>+ Distribuye tu trabajo en varios días, no esperes a hacerlo a última hora.</a:t>
            </a:r>
          </a:p>
          <a:p>
            <a:r>
              <a:rPr lang="es-CL" dirty="0"/>
              <a:t>+ Trabaja en un ambiente limpio y ordenado.</a:t>
            </a:r>
          </a:p>
          <a:p>
            <a:r>
              <a:rPr lang="es-CL" dirty="0"/>
              <a:t>+ Usa una mesa como soporte para tu trabajo y materiales</a:t>
            </a:r>
          </a:p>
          <a:p>
            <a:r>
              <a:rPr lang="es-CL" dirty="0"/>
              <a:t>+ Cuida tus materiales ya que los seguiremos usando durante el año escolar</a:t>
            </a:r>
          </a:p>
          <a:p>
            <a:r>
              <a:rPr lang="es-CL" dirty="0"/>
              <a:t>+ Los adultos no deben intervenir tu trabajo, sólo colaborar con las indicaciones y materiales. </a:t>
            </a:r>
          </a:p>
          <a:p>
            <a:r>
              <a:rPr lang="es-CL" dirty="0"/>
              <a:t>+ </a:t>
            </a:r>
            <a:r>
              <a:rPr lang="es-CL" b="1" dirty="0"/>
              <a:t>Recuerda guardar el archivo con tu nombre, apellidos y curso.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42743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889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80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24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8658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33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64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8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70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93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8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570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523</Words>
  <Application>Microsoft Office PowerPoint</Application>
  <PresentationFormat>Panorámica</PresentationFormat>
  <Paragraphs>49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maitecuetogonzalez@gmail.com</dc:creator>
  <cp:lastModifiedBy>maitecuetogonzalez@gmail.com</cp:lastModifiedBy>
  <cp:revision>10</cp:revision>
  <dcterms:created xsi:type="dcterms:W3CDTF">2020-03-20T20:13:19Z</dcterms:created>
  <dcterms:modified xsi:type="dcterms:W3CDTF">2020-03-20T21:41:04Z</dcterms:modified>
</cp:coreProperties>
</file>