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6" r:id="rId3"/>
    <p:sldId id="258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/>
    <p:restoredTop sz="95976"/>
  </p:normalViewPr>
  <p:slideViewPr>
    <p:cSldViewPr snapToGrid="0" snapToObjects="1">
      <p:cViewPr varScale="1">
        <p:scale>
          <a:sx n="72" d="100"/>
          <a:sy n="72" d="100"/>
        </p:scale>
        <p:origin x="-104" y="-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C432091-AB9F-F04B-89E6-F6C28966C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E5E258-3CFF-7149-9088-EFEFA935E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2EF43C8-0D9D-9846-A0A2-5B14FFA4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BD6-A4FE-B942-83D0-34562D1FD387}" type="datetimeFigureOut">
              <a:rPr lang="es-CL" smtClean="0"/>
              <a:t>25-05-20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6D5315E-3014-2247-AFA6-D37D6A20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C18CF3B-09CF-724D-8F3E-76867793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96D-25BC-1D45-90B1-54D60AEE8FC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760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F0D1262-B226-0144-A6B3-4792A93B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3588539-4141-464A-BC9B-FE2CFFCEA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52A47E-ED2C-1C47-815F-8CDCF00B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BD6-A4FE-B942-83D0-34562D1FD387}" type="datetimeFigureOut">
              <a:rPr lang="es-CL" smtClean="0"/>
              <a:t>25-05-20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FAA7314-6376-C94B-9748-141ACEE1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E8939C4-F518-E847-9846-0479974F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96D-25BC-1D45-90B1-54D60AEE8FC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963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886B790-1EBE-E849-B855-254A9B5E9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317EE21-5E28-B043-BE27-CA9CF7F70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A768DBA-3F5D-8D4D-91F8-36BBDEEEF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BD6-A4FE-B942-83D0-34562D1FD387}" type="datetimeFigureOut">
              <a:rPr lang="es-CL" smtClean="0"/>
              <a:t>25-05-20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45DBD58-FABB-FC4C-AC36-3A69A848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EA58E14-46E1-D24E-9AAC-05640F16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96D-25BC-1D45-90B1-54D60AEE8FC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898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EABB8A-FCC4-284D-A331-FBB67093A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11B37E2-8B6C-7947-938A-E6BF390EE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DD5834B-1CCC-7E4B-8F43-97A71B6E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BD6-A4FE-B942-83D0-34562D1FD387}" type="datetimeFigureOut">
              <a:rPr lang="es-CL" smtClean="0"/>
              <a:t>25-05-20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6B79A0E-6B65-A049-A221-BCCB8BFE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2B1BCAF-A924-4D4F-B90A-A41F652B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96D-25BC-1D45-90B1-54D60AEE8FC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668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9985D4-280C-5E43-9AA0-B867176F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BF1CC1A-EC50-D441-A18C-9452600F7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9F9AED5-FE67-1A46-9EF9-429AE9F5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BD6-A4FE-B942-83D0-34562D1FD387}" type="datetimeFigureOut">
              <a:rPr lang="es-CL" smtClean="0"/>
              <a:t>25-05-20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1203967-3B85-8D49-B3FE-EA503124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E2F265E-C7C4-0D49-B983-06F1DB92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96D-25BC-1D45-90B1-54D60AEE8FC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316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525AA6-743B-1D4F-AE81-862BA4CD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69E792C-12CA-C248-A0A1-448BD2286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4E9FA46-0F37-1A44-B0CE-900D6FF49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4616A29-360A-B843-B2B6-0CAB5B92A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BD6-A4FE-B942-83D0-34562D1FD387}" type="datetimeFigureOut">
              <a:rPr lang="es-CL" smtClean="0"/>
              <a:t>25-05-20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2E03184-E7A2-E245-ADCA-F8D3F368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2831E47-97A8-D24F-90DA-7CC446A3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96D-25BC-1D45-90B1-54D60AEE8FC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279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9C37214-841D-0149-A6CE-77C39BC9F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0832993-9EEF-EA4C-BDCF-7F43D31F7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254F15C-5F3A-8241-8D2F-86FED904E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7208D983-DB87-F045-998E-4507289E9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E6480630-93B1-A743-B8CA-10E113DC5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36269C64-F33C-8C45-AF19-835F1F5A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BD6-A4FE-B942-83D0-34562D1FD387}" type="datetimeFigureOut">
              <a:rPr lang="es-CL" smtClean="0"/>
              <a:t>25-05-20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1C9F039-86A6-C14F-B64A-BF300312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5029542-516F-DE47-90B6-1BBD4852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96D-25BC-1D45-90B1-54D60AEE8FC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620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C2554D5-B02A-2F46-B9F4-719D6DCA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4AB4EFE0-71C5-0A4C-A4A5-FDC0FF020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BD6-A4FE-B942-83D0-34562D1FD387}" type="datetimeFigureOut">
              <a:rPr lang="es-CL" smtClean="0"/>
              <a:t>25-05-20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A9AFE08F-F6B7-994B-9E1D-D53B381E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6BECBBB-885C-0A42-B34A-8EA0785F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96D-25BC-1D45-90B1-54D60AEE8FC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387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BF1D5FC1-35F1-7F4B-8057-B14A51A80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BD6-A4FE-B942-83D0-34562D1FD387}" type="datetimeFigureOut">
              <a:rPr lang="es-CL" smtClean="0"/>
              <a:t>25-05-20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A8D3FCF8-19D0-EC43-85D7-D6BD6FFA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8FB7CC3-8289-5B47-BA5D-4F5AE92D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96D-25BC-1D45-90B1-54D60AEE8FC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690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8FCE83-CA13-0B45-9090-5712E5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70DF746-E7CD-2D4F-8620-30C537268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9C680BD-AA4A-DA4D-AEDC-CA3F449DA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E850A37-96A7-5345-BFEF-7B293885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BD6-A4FE-B942-83D0-34562D1FD387}" type="datetimeFigureOut">
              <a:rPr lang="es-CL" smtClean="0"/>
              <a:t>25-05-20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11AFCE-B805-824C-A77F-C52C82C0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62307CA-AB63-2146-8144-0670211E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96D-25BC-1D45-90B1-54D60AEE8FC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66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C0CE88-D8C6-2741-B400-B173512B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629D42F2-D34A-3F41-95A1-A37A4BD38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05F6CC3-B82F-6C43-9D5D-FA70C3FF1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9E22B31-16FA-4042-99D9-DBF28BE9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BD6-A4FE-B942-83D0-34562D1FD387}" type="datetimeFigureOut">
              <a:rPr lang="es-CL" smtClean="0"/>
              <a:t>25-05-20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F5DF57D-6891-BB40-949F-6C8DEE19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4881573-5A02-754A-816D-D4B22FE4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96D-25BC-1D45-90B1-54D60AEE8FC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916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E2484BBB-330E-5643-9F43-93CF7A69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1AB02E1-F501-EA45-B135-84461FC77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CC67410-7A02-B04B-94F6-9BEC0BC52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6EBD6-A4FE-B942-83D0-34562D1FD387}" type="datetimeFigureOut">
              <a:rPr lang="es-CL" smtClean="0"/>
              <a:t>25-05-20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61832A8-07FD-1649-8CAF-C4DDCB860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5D9E50A-494B-8045-947F-995B9F940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7596D-25BC-1D45-90B1-54D60AEE8FC6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890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0393A38-76FC-F740-B71F-9E9B43EC2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503" y="724830"/>
            <a:ext cx="10515600" cy="5585948"/>
          </a:xfrm>
        </p:spPr>
        <p:txBody>
          <a:bodyPr/>
          <a:lstStyle/>
          <a:p>
            <a:r>
              <a:rPr lang="es-CL" dirty="0"/>
              <a:t>Lea atentamente los contenidos que se encuentran en la presentación.</a:t>
            </a:r>
          </a:p>
          <a:p>
            <a:r>
              <a:rPr lang="es-CL" dirty="0"/>
              <a:t>Traspase la materia a su </a:t>
            </a:r>
            <a:r>
              <a:rPr lang="es-CL" dirty="0" smtClean="0"/>
              <a:t>cuaderno </a:t>
            </a:r>
            <a:r>
              <a:rPr lang="es-CL" dirty="0"/>
              <a:t>de Ciencias Naturales.</a:t>
            </a:r>
          </a:p>
          <a:p>
            <a:r>
              <a:rPr lang="es-CL" dirty="0"/>
              <a:t>Realice la actividad indicada el final de la presentación.</a:t>
            </a:r>
          </a:p>
          <a:p>
            <a:r>
              <a:rPr lang="es-CL" dirty="0"/>
              <a:t>Suba a la plataforma fotos de la materia traspasada y actividad realizada.</a:t>
            </a:r>
          </a:p>
          <a:p>
            <a:r>
              <a:rPr lang="es-CL" dirty="0"/>
              <a:t>Recuerde hacer consulta de sus dudas.</a:t>
            </a:r>
          </a:p>
        </p:txBody>
      </p:sp>
    </p:spTree>
    <p:extLst>
      <p:ext uri="{BB962C8B-B14F-4D97-AF65-F5344CB8AC3E}">
        <p14:creationId xmlns:p14="http://schemas.microsoft.com/office/powerpoint/2010/main" val="154590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752E38-EDC7-6340-A623-0E26B45437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Clasificación de la </a:t>
            </a:r>
            <a:br>
              <a:rPr lang="es-CL" dirty="0"/>
            </a:br>
            <a:r>
              <a:rPr lang="es-CL" dirty="0"/>
              <a:t>Materia </a:t>
            </a:r>
          </a:p>
        </p:txBody>
      </p:sp>
    </p:spTree>
    <p:extLst>
      <p:ext uri="{BB962C8B-B14F-4D97-AF65-F5344CB8AC3E}">
        <p14:creationId xmlns:p14="http://schemas.microsoft.com/office/powerpoint/2010/main" val="327524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="" xmlns:a16="http://schemas.microsoft.com/office/drawing/2014/main" id="{E4F8C1A2-1051-0740-A6A4-CCD8B42BB79C}"/>
              </a:ext>
            </a:extLst>
          </p:cNvPr>
          <p:cNvSpPr/>
          <p:nvPr/>
        </p:nvSpPr>
        <p:spPr>
          <a:xfrm>
            <a:off x="892365" y="1812275"/>
            <a:ext cx="2412695" cy="82626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Sustancias Puras 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="" xmlns:a16="http://schemas.microsoft.com/office/drawing/2014/main" id="{88E1976E-3E51-2743-AE2A-D3C7EC0B2ED7}"/>
              </a:ext>
            </a:extLst>
          </p:cNvPr>
          <p:cNvSpPr/>
          <p:nvPr/>
        </p:nvSpPr>
        <p:spPr>
          <a:xfrm>
            <a:off x="76658" y="3278885"/>
            <a:ext cx="1872868" cy="694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Elemento 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="" xmlns:a16="http://schemas.microsoft.com/office/drawing/2014/main" id="{53D708A2-8015-1043-9E03-6A075C3B2331}"/>
              </a:ext>
            </a:extLst>
          </p:cNvPr>
          <p:cNvSpPr/>
          <p:nvPr/>
        </p:nvSpPr>
        <p:spPr>
          <a:xfrm>
            <a:off x="2539389" y="3278885"/>
            <a:ext cx="1715875" cy="7271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Compuesto 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="" xmlns:a16="http://schemas.microsoft.com/office/drawing/2014/main" id="{4109DA7E-87D0-9941-9D1A-2445D8D5E540}"/>
              </a:ext>
            </a:extLst>
          </p:cNvPr>
          <p:cNvSpPr/>
          <p:nvPr/>
        </p:nvSpPr>
        <p:spPr>
          <a:xfrm>
            <a:off x="3415227" y="275421"/>
            <a:ext cx="3745736" cy="7160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Materia 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="" xmlns:a16="http://schemas.microsoft.com/office/drawing/2014/main" id="{278FAEC6-8A86-DF47-9421-B720E91C6170}"/>
              </a:ext>
            </a:extLst>
          </p:cNvPr>
          <p:cNvSpPr/>
          <p:nvPr/>
        </p:nvSpPr>
        <p:spPr>
          <a:xfrm>
            <a:off x="7707678" y="1390881"/>
            <a:ext cx="1839816" cy="79872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Mezcla 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="" xmlns:a16="http://schemas.microsoft.com/office/drawing/2014/main" id="{AD8DCD71-B766-2644-90C6-A4FD4745EDC5}"/>
              </a:ext>
            </a:extLst>
          </p:cNvPr>
          <p:cNvSpPr/>
          <p:nvPr/>
        </p:nvSpPr>
        <p:spPr>
          <a:xfrm>
            <a:off x="5205469" y="2508635"/>
            <a:ext cx="1955494" cy="83177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Homogénea 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="" xmlns:a16="http://schemas.microsoft.com/office/drawing/2014/main" id="{60E5BCBD-693A-8349-BCD4-07303172F5E4}"/>
              </a:ext>
            </a:extLst>
          </p:cNvPr>
          <p:cNvSpPr/>
          <p:nvPr/>
        </p:nvSpPr>
        <p:spPr>
          <a:xfrm>
            <a:off x="5288095" y="3698923"/>
            <a:ext cx="1933461" cy="8207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Heterogénea 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="" xmlns:a16="http://schemas.microsoft.com/office/drawing/2014/main" id="{FE1E0153-F0D6-4248-8329-0DEB85DE9F12}"/>
              </a:ext>
            </a:extLst>
          </p:cNvPr>
          <p:cNvSpPr/>
          <p:nvPr/>
        </p:nvSpPr>
        <p:spPr>
          <a:xfrm>
            <a:off x="9641594" y="2490725"/>
            <a:ext cx="1978906" cy="630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Filtración </a:t>
            </a:r>
          </a:p>
        </p:txBody>
      </p:sp>
      <p:sp>
        <p:nvSpPr>
          <p:cNvPr id="11" name="Rectángulo redondeado 10">
            <a:extLst>
              <a:ext uri="{FF2B5EF4-FFF2-40B4-BE49-F238E27FC236}">
                <a16:creationId xmlns="" xmlns:a16="http://schemas.microsoft.com/office/drawing/2014/main" id="{AE388C73-9517-3047-A3FC-47DA23EF8954}"/>
              </a:ext>
            </a:extLst>
          </p:cNvPr>
          <p:cNvSpPr/>
          <p:nvPr/>
        </p:nvSpPr>
        <p:spPr>
          <a:xfrm>
            <a:off x="6194232" y="4852933"/>
            <a:ext cx="1933461" cy="7331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Supenciones 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="" xmlns:a16="http://schemas.microsoft.com/office/drawing/2014/main" id="{58153FFA-2328-9E4C-B1B5-ABED744A71FC}"/>
              </a:ext>
            </a:extLst>
          </p:cNvPr>
          <p:cNvSpPr/>
          <p:nvPr/>
        </p:nvSpPr>
        <p:spPr>
          <a:xfrm>
            <a:off x="6257810" y="5919287"/>
            <a:ext cx="1869883" cy="6559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Coloides 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="" xmlns:a16="http://schemas.microsoft.com/office/drawing/2014/main" id="{50354796-9CDE-7540-853F-65C2FDF67211}"/>
              </a:ext>
            </a:extLst>
          </p:cNvPr>
          <p:cNvSpPr/>
          <p:nvPr/>
        </p:nvSpPr>
        <p:spPr>
          <a:xfrm>
            <a:off x="9641594" y="3340405"/>
            <a:ext cx="1978906" cy="630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Tamizado 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="" xmlns:a16="http://schemas.microsoft.com/office/drawing/2014/main" id="{C803FC56-F9E4-854E-BEA5-384A0512F2EF}"/>
              </a:ext>
            </a:extLst>
          </p:cNvPr>
          <p:cNvSpPr/>
          <p:nvPr/>
        </p:nvSpPr>
        <p:spPr>
          <a:xfrm>
            <a:off x="9641594" y="4261384"/>
            <a:ext cx="1978906" cy="630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Decantación 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="" xmlns:a16="http://schemas.microsoft.com/office/drawing/2014/main" id="{034DE181-8E99-8342-B870-A2E9C2C07263}"/>
              </a:ext>
            </a:extLst>
          </p:cNvPr>
          <p:cNvSpPr/>
          <p:nvPr/>
        </p:nvSpPr>
        <p:spPr>
          <a:xfrm>
            <a:off x="9641594" y="5211921"/>
            <a:ext cx="1978906" cy="630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Destilción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="" xmlns:a16="http://schemas.microsoft.com/office/drawing/2014/main" id="{EB9B8D55-E808-F846-B7B2-683B2FA6A6C6}"/>
              </a:ext>
            </a:extLst>
          </p:cNvPr>
          <p:cNvCxnSpPr>
            <a:cxnSpLocks/>
          </p:cNvCxnSpPr>
          <p:nvPr/>
        </p:nvCxnSpPr>
        <p:spPr>
          <a:xfrm flipH="1">
            <a:off x="2098713" y="870328"/>
            <a:ext cx="1206347" cy="897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BBB883B7-464D-2E45-B5FF-2029791254E5}"/>
              </a:ext>
            </a:extLst>
          </p:cNvPr>
          <p:cNvCxnSpPr/>
          <p:nvPr/>
        </p:nvCxnSpPr>
        <p:spPr>
          <a:xfrm>
            <a:off x="1013092" y="3007605"/>
            <a:ext cx="238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="" xmlns:a16="http://schemas.microsoft.com/office/drawing/2014/main" id="{A4BC941B-F89C-2442-9710-CDDA425A06AE}"/>
              </a:ext>
            </a:extLst>
          </p:cNvPr>
          <p:cNvCxnSpPr>
            <a:endCxn id="3" idx="0"/>
          </p:cNvCxnSpPr>
          <p:nvPr/>
        </p:nvCxnSpPr>
        <p:spPr>
          <a:xfrm>
            <a:off x="1013092" y="3018622"/>
            <a:ext cx="0" cy="260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="" xmlns:a16="http://schemas.microsoft.com/office/drawing/2014/main" id="{84E15344-CD10-3249-BA83-3C2618203A90}"/>
              </a:ext>
            </a:extLst>
          </p:cNvPr>
          <p:cNvCxnSpPr>
            <a:cxnSpLocks/>
          </p:cNvCxnSpPr>
          <p:nvPr/>
        </p:nvCxnSpPr>
        <p:spPr>
          <a:xfrm flipH="1">
            <a:off x="3379426" y="3032840"/>
            <a:ext cx="17900" cy="271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F94B484A-1E0C-A14B-BA70-FB4516E98050}"/>
              </a:ext>
            </a:extLst>
          </p:cNvPr>
          <p:cNvCxnSpPr>
            <a:stCxn id="2" idx="2"/>
          </p:cNvCxnSpPr>
          <p:nvPr/>
        </p:nvCxnSpPr>
        <p:spPr>
          <a:xfrm flipH="1">
            <a:off x="2098712" y="2638540"/>
            <a:ext cx="1" cy="369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r 42">
            <a:extLst>
              <a:ext uri="{FF2B5EF4-FFF2-40B4-BE49-F238E27FC236}">
                <a16:creationId xmlns="" xmlns:a16="http://schemas.microsoft.com/office/drawing/2014/main" id="{E669127E-5B29-5B41-A69B-78AAF3835CF7}"/>
              </a:ext>
            </a:extLst>
          </p:cNvPr>
          <p:cNvCxnSpPr>
            <a:stCxn id="5" idx="3"/>
            <a:endCxn id="6" idx="0"/>
          </p:cNvCxnSpPr>
          <p:nvPr/>
        </p:nvCxnSpPr>
        <p:spPr>
          <a:xfrm>
            <a:off x="7160963" y="633470"/>
            <a:ext cx="1466623" cy="7574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="" xmlns:a16="http://schemas.microsoft.com/office/drawing/2014/main" id="{20CAF827-9589-8140-8D46-111BCEE16D9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8627586" y="2189604"/>
            <a:ext cx="46822" cy="3337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="" xmlns:a16="http://schemas.microsoft.com/office/drawing/2014/main" id="{640D590E-7A32-3440-8E45-67C1906BBF1D}"/>
              </a:ext>
            </a:extLst>
          </p:cNvPr>
          <p:cNvCxnSpPr>
            <a:endCxn id="10" idx="1"/>
          </p:cNvCxnSpPr>
          <p:nvPr/>
        </p:nvCxnSpPr>
        <p:spPr>
          <a:xfrm flipV="1">
            <a:off x="8627586" y="2805850"/>
            <a:ext cx="1014008" cy="17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="" xmlns:a16="http://schemas.microsoft.com/office/drawing/2014/main" id="{9E86D9EB-501D-AB40-9E6C-7044F09EB65E}"/>
              </a:ext>
            </a:extLst>
          </p:cNvPr>
          <p:cNvCxnSpPr/>
          <p:nvPr/>
        </p:nvCxnSpPr>
        <p:spPr>
          <a:xfrm flipV="1">
            <a:off x="8627586" y="4654982"/>
            <a:ext cx="1014008" cy="17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="" xmlns:a16="http://schemas.microsoft.com/office/drawing/2014/main" id="{462E5802-4F94-7741-BED7-CEF54C388591}"/>
              </a:ext>
            </a:extLst>
          </p:cNvPr>
          <p:cNvCxnSpPr/>
          <p:nvPr/>
        </p:nvCxnSpPr>
        <p:spPr>
          <a:xfrm flipV="1">
            <a:off x="8608478" y="3655530"/>
            <a:ext cx="1014008" cy="17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="" xmlns:a16="http://schemas.microsoft.com/office/drawing/2014/main" id="{D7ACDC02-01FA-644B-95D8-2A1B8886E26A}"/>
              </a:ext>
            </a:extLst>
          </p:cNvPr>
          <p:cNvCxnSpPr/>
          <p:nvPr/>
        </p:nvCxnSpPr>
        <p:spPr>
          <a:xfrm flipV="1">
            <a:off x="8627586" y="5504662"/>
            <a:ext cx="1014008" cy="17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="" xmlns:a16="http://schemas.microsoft.com/office/drawing/2014/main" id="{FDB4089B-517A-BB44-A520-63C9067E23CD}"/>
              </a:ext>
            </a:extLst>
          </p:cNvPr>
          <p:cNvCxnSpPr>
            <a:stCxn id="6" idx="1"/>
          </p:cNvCxnSpPr>
          <p:nvPr/>
        </p:nvCxnSpPr>
        <p:spPr>
          <a:xfrm flipH="1">
            <a:off x="4786313" y="1790243"/>
            <a:ext cx="2921365" cy="2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="" xmlns:a16="http://schemas.microsoft.com/office/drawing/2014/main" id="{84BB8785-A7B6-D34B-B76C-1320214CE025}"/>
              </a:ext>
            </a:extLst>
          </p:cNvPr>
          <p:cNvCxnSpPr/>
          <p:nvPr/>
        </p:nvCxnSpPr>
        <p:spPr>
          <a:xfrm>
            <a:off x="4772025" y="1812275"/>
            <a:ext cx="0" cy="229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="" xmlns:a16="http://schemas.microsoft.com/office/drawing/2014/main" id="{C9B9BCE3-2CD4-0E47-9CE5-E2B95FBA89E6}"/>
              </a:ext>
            </a:extLst>
          </p:cNvPr>
          <p:cNvCxnSpPr/>
          <p:nvPr/>
        </p:nvCxnSpPr>
        <p:spPr>
          <a:xfrm flipV="1">
            <a:off x="4786313" y="2805850"/>
            <a:ext cx="419156" cy="17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="" xmlns:a16="http://schemas.microsoft.com/office/drawing/2014/main" id="{CB788CF2-B51A-6D48-B871-D4A0498A08E6}"/>
              </a:ext>
            </a:extLst>
          </p:cNvPr>
          <p:cNvCxnSpPr/>
          <p:nvPr/>
        </p:nvCxnSpPr>
        <p:spPr>
          <a:xfrm flipV="1">
            <a:off x="4779169" y="4109301"/>
            <a:ext cx="419156" cy="17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="" xmlns:a16="http://schemas.microsoft.com/office/drawing/2014/main" id="{873DFF10-6440-8247-B09C-B2EECE2D579C}"/>
              </a:ext>
            </a:extLst>
          </p:cNvPr>
          <p:cNvCxnSpPr/>
          <p:nvPr/>
        </p:nvCxnSpPr>
        <p:spPr>
          <a:xfrm>
            <a:off x="5729288" y="4519679"/>
            <a:ext cx="0" cy="1632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>
            <a:extLst>
              <a:ext uri="{FF2B5EF4-FFF2-40B4-BE49-F238E27FC236}">
                <a16:creationId xmlns="" xmlns:a16="http://schemas.microsoft.com/office/drawing/2014/main" id="{EF9A0212-FDA3-9346-99E9-771F743EF347}"/>
              </a:ext>
            </a:extLst>
          </p:cNvPr>
          <p:cNvCxnSpPr>
            <a:endCxn id="11" idx="1"/>
          </p:cNvCxnSpPr>
          <p:nvPr/>
        </p:nvCxnSpPr>
        <p:spPr>
          <a:xfrm>
            <a:off x="5715000" y="5219483"/>
            <a:ext cx="47923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="" xmlns:a16="http://schemas.microsoft.com/office/drawing/2014/main" id="{7CC692DB-6B04-334F-986B-C4BD4C0F7F35}"/>
              </a:ext>
            </a:extLst>
          </p:cNvPr>
          <p:cNvCxnSpPr/>
          <p:nvPr/>
        </p:nvCxnSpPr>
        <p:spPr>
          <a:xfrm>
            <a:off x="5729288" y="6151893"/>
            <a:ext cx="4539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onido grabado">
            <a:hlinkClick r:id="" action="ppaction://media"/>
            <a:extLst>
              <a:ext uri="{FF2B5EF4-FFF2-40B4-BE49-F238E27FC236}">
                <a16:creationId xmlns="" xmlns:a16="http://schemas.microsoft.com/office/drawing/2014/main" id="{73B93E32-25D7-1348-8210-BC8523148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2312" y="5029371"/>
            <a:ext cx="812800" cy="8128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15AF85FC-4721-2145-ACA6-FF48920010A0}"/>
              </a:ext>
            </a:extLst>
          </p:cNvPr>
          <p:cNvSpPr txBox="1"/>
          <p:nvPr/>
        </p:nvSpPr>
        <p:spPr>
          <a:xfrm>
            <a:off x="8876371" y="144966"/>
            <a:ext cx="289931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Transcribir en su cuaderno</a:t>
            </a:r>
          </a:p>
        </p:txBody>
      </p:sp>
    </p:spTree>
    <p:extLst>
      <p:ext uri="{BB962C8B-B14F-4D97-AF65-F5344CB8AC3E}">
        <p14:creationId xmlns:p14="http://schemas.microsoft.com/office/powerpoint/2010/main" val="180244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5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72</Words>
  <Application>Microsoft Macintosh PowerPoint</Application>
  <PresentationFormat>Personalizado</PresentationFormat>
  <Paragraphs>20</Paragraphs>
  <Slides>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Clasificación de la  Materia 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Clasificación de la  Materia </dc:title>
  <dc:creator>Microsoft Office User</dc:creator>
  <cp:lastModifiedBy>jaime jeria</cp:lastModifiedBy>
  <cp:revision>34</cp:revision>
  <cp:lastPrinted>2020-04-12T19:56:04Z</cp:lastPrinted>
  <dcterms:created xsi:type="dcterms:W3CDTF">2020-04-08T00:35:29Z</dcterms:created>
  <dcterms:modified xsi:type="dcterms:W3CDTF">2020-05-25T21:31:35Z</dcterms:modified>
</cp:coreProperties>
</file>